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65" r:id="rId3"/>
    <p:sldId id="268" r:id="rId4"/>
  </p:sldIdLst>
  <p:sldSz cx="9144000" cy="6858000" type="screen4x3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109450E3-7015-4F6E-B0AF-73D0D1E67BDC}">
          <p14:sldIdLst>
            <p14:sldId id="256"/>
          </p14:sldIdLst>
        </p14:section>
        <p14:section name="未命名的章節" id="{431CC33A-D731-457D-BE89-62A98868AB4B}">
          <p14:sldIdLst>
            <p14:sldId id="265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99082813-297B-4401-B5C2-54DF91CAF0DD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C8211860-0A60-4ED1-8019-F6B0F50414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2496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127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8986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3968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3433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9967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7235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7513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1533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3428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5152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7470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25967-737F-4CC3-AB00-22FA337BD693}" type="datetimeFigureOut">
              <a:rPr lang="zh-TW" altLang="en-US" smtClean="0"/>
              <a:t>2017/6/23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54C60-28B3-42AB-ADDC-DE0DBB2E39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479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50" y="2060848"/>
            <a:ext cx="2502470" cy="1041637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2843808" y="5445224"/>
            <a:ext cx="3166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</a:rPr>
              <a:t>無限網路資訊 </a:t>
            </a:r>
            <a:r>
              <a:rPr lang="en-US" altLang="zh-TW" dirty="0" smtClean="0">
                <a:solidFill>
                  <a:schemeClr val="bg1"/>
                </a:solidFill>
              </a:rPr>
              <a:t>| </a:t>
            </a:r>
            <a:r>
              <a:rPr lang="zh-TW" altLang="en-US" dirty="0" smtClean="0">
                <a:solidFill>
                  <a:schemeClr val="bg1"/>
                </a:solidFill>
              </a:rPr>
              <a:t>整合您的成就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692999" y="443711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solidFill>
                  <a:srgbClr val="FFFF00"/>
                </a:solidFill>
              </a:rPr>
              <a:t>檔案範例</a:t>
            </a:r>
            <a:endParaRPr lang="zh-TW" alt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613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852936"/>
            <a:ext cx="3168352" cy="1363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4217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348880"/>
            <a:ext cx="2254025" cy="96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398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10</Words>
  <Application>Microsoft Office PowerPoint</Application>
  <PresentationFormat>如螢幕大小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Office 佈景主題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shengwei</dc:creator>
  <cp:lastModifiedBy>shengwei</cp:lastModifiedBy>
  <cp:revision>32</cp:revision>
  <cp:lastPrinted>2017-06-23T08:01:45Z</cp:lastPrinted>
  <dcterms:created xsi:type="dcterms:W3CDTF">2016-09-21T02:28:52Z</dcterms:created>
  <dcterms:modified xsi:type="dcterms:W3CDTF">2017-06-23T08:02:12Z</dcterms:modified>
</cp:coreProperties>
</file>